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84" r:id="rId7"/>
    <p:sldId id="285" r:id="rId8"/>
    <p:sldId id="267" r:id="rId9"/>
    <p:sldId id="282" r:id="rId10"/>
    <p:sldId id="283" r:id="rId11"/>
    <p:sldId id="27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69" autoAdjust="0"/>
  </p:normalViewPr>
  <p:slideViewPr>
    <p:cSldViewPr>
      <p:cViewPr>
        <p:scale>
          <a:sx n="119" d="100"/>
          <a:sy n="119" d="100"/>
        </p:scale>
        <p:origin x="-2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C:\Users\PC\Desktop\sfdbawrh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0"/>
          <a:stretch/>
        </p:blipFill>
        <p:spPr bwMode="auto">
          <a:xfrm>
            <a:off x="3347864" y="4797152"/>
            <a:ext cx="2421532" cy="6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RVl53YrjUKI&amp;t=1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이상적인 아름다움을 추구한</a:t>
            </a:r>
            <a:endParaRPr lang="ko-KR" altLang="en-US" sz="66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smtClean="0"/>
              <a:t>그리스  미술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6725494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5113" indent="-265113"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기원전 </a:t>
            </a: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130~100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년경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제작되었으며 사랑과 미의 여신 아프로디테를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묘사한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대리석상은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밀로의 비너스</a:t>
            </a:r>
            <a:endParaRPr lang="en-US" altLang="ko-KR" sz="2400" b="1" spc="-150" dirty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원반 던지는 사람</a:t>
            </a:r>
            <a:endParaRPr lang="en-US" altLang="ko-KR" sz="2400" b="1" spc="-150" dirty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사모트라케의</a:t>
            </a: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니케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err="1" smtClean="0"/>
              <a:t>라오콘과</a:t>
            </a:r>
            <a:r>
              <a:rPr lang="ko-KR" altLang="en-US" sz="2400" b="1" spc="-150" dirty="0" smtClean="0"/>
              <a:t> 그의 아들들</a:t>
            </a:r>
            <a:endParaRPr lang="en-US" altLang="ko-KR" sz="2400" b="1" spc="-150" dirty="0" smtClean="0"/>
          </a:p>
        </p:txBody>
      </p:sp>
      <p:sp>
        <p:nvSpPr>
          <p:cNvPr id="5" name="오른쪽 화살표 4"/>
          <p:cNvSpPr/>
          <p:nvPr/>
        </p:nvSpPr>
        <p:spPr>
          <a:xfrm>
            <a:off x="827584" y="2996952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1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4824536" cy="3718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그리스 </a:t>
            </a:r>
            <a:r>
              <a:rPr lang="ko-KR" altLang="en-US" sz="2400" b="1" spc="-100" dirty="0"/>
              <a:t>미술의 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작품</a:t>
            </a: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원반 던지는 사람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밀로의 비너스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사모트라케의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니케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라오콘과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그의 아들들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</a:t>
            </a:r>
            <a:r>
              <a:rPr lang="en-US" altLang="ko-KR" sz="2400" b="1" spc="-100" dirty="0">
                <a:solidFill>
                  <a:prstClr val="black"/>
                </a:solidFill>
              </a:rPr>
              <a:t>. </a:t>
            </a:r>
            <a:r>
              <a:rPr lang="ko-KR" altLang="en-US" sz="2400" b="1" spc="-100" dirty="0">
                <a:solidFill>
                  <a:prstClr val="black"/>
                </a:solidFill>
              </a:rPr>
              <a:t>자투리 퀴즈</a:t>
            </a: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7592184" y="271681"/>
            <a:ext cx="1444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pc="-150" dirty="0" smtClean="0">
                <a:solidFill>
                  <a:srgbClr val="FF3300"/>
                </a:solidFill>
              </a:rPr>
              <a:t>고대 그리스</a:t>
            </a:r>
            <a:r>
              <a:rPr lang="en-US" altLang="ko-KR" sz="1200" b="1" spc="-150" dirty="0" smtClean="0">
                <a:solidFill>
                  <a:srgbClr val="FF3300"/>
                </a:solidFill>
              </a:rPr>
              <a:t>  </a:t>
            </a:r>
            <a:r>
              <a:rPr lang="ko-KR" altLang="en-US" sz="1200" b="1" spc="-150" dirty="0" smtClean="0">
                <a:solidFill>
                  <a:srgbClr val="FF3300"/>
                </a:solidFill>
              </a:rPr>
              <a:t>미술</a:t>
            </a:r>
            <a:endParaRPr lang="ko-KR" altLang="en-US" sz="1200" b="1" spc="-150" dirty="0">
              <a:solidFill>
                <a:srgbClr val="FF3300"/>
              </a:solidFill>
            </a:endParaRPr>
          </a:p>
        </p:txBody>
      </p:sp>
      <p:pic>
        <p:nvPicPr>
          <p:cNvPr id="11" name="그림 10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그리스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6941518" cy="363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페르시아 전쟁 승리 이후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기원전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500~323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7445574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조화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와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균형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갖춘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이상적인 아름다움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자연스럽고 동적인 인체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사실주의 극대화</a:t>
            </a: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hoihaitnim\1. 미술\##2019 교수학습지원자료\보드게임\##카드게임 추가활동지 샘플\카드게임 추가활동지 샘플_그리스미술_원반 던지는 사람_이미지\jhf785542a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53565"/>
            <a:ext cx="3384376" cy="55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6866" y="5661248"/>
            <a:ext cx="4493246" cy="6506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85838" indent="-985838">
              <a:lnSpc>
                <a:spcPts val="2700"/>
              </a:lnSpc>
            </a:pPr>
            <a:r>
              <a:rPr lang="en-US" altLang="ko-KR" sz="2000" b="1" spc="-100" dirty="0">
                <a:solidFill>
                  <a:srgbClr val="FF0000"/>
                </a:solidFill>
              </a:rPr>
              <a:t>*</a:t>
            </a:r>
            <a:r>
              <a:rPr lang="ko-KR" altLang="en-US" sz="1600" spc="-100" dirty="0" smtClean="0"/>
              <a:t>리스모스</a:t>
            </a:r>
            <a:r>
              <a:rPr lang="en-US" altLang="ko-KR" sz="1600" spc="-100" dirty="0" smtClean="0"/>
              <a:t>: </a:t>
            </a:r>
            <a:r>
              <a:rPr lang="ko-KR" altLang="en-US" sz="1600" spc="-100" dirty="0" smtClean="0"/>
              <a:t>신체에서 우아한 조화와 균형이 나타나는 행동의 순간</a:t>
            </a:r>
            <a:r>
              <a:rPr lang="en-US" altLang="ko-KR" sz="1600" spc="-100" dirty="0" smtClean="0"/>
              <a:t>, </a:t>
            </a:r>
            <a:r>
              <a:rPr lang="ko-KR" altLang="en-US" sz="1600" spc="-100" dirty="0" smtClean="0"/>
              <a:t>음악에서는 리듬을 일컬음</a:t>
            </a:r>
            <a:r>
              <a:rPr lang="en-US" altLang="ko-KR" sz="1600" spc="-100" dirty="0" smtClean="0"/>
              <a:t>.</a:t>
            </a:r>
          </a:p>
        </p:txBody>
      </p:sp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작품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원반 던지는 사람</a:t>
            </a:r>
            <a:endParaRPr lang="en-US" altLang="ko-KR" sz="2200" b="1" spc="-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+mn-ea"/>
                <a:cs typeface="함초롬바탕" panose="02030504000101010101" pitchFamily="18" charset="-127"/>
              </a:rPr>
              <a:t>제작 시기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기원전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450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원본은 소실되었으나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현재 로마 시대 대리석 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복제품이 전해지고 있음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청동을 사용하여 사실적이고 섬세한 세부 묘사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원반을 던지려는 운동 선수가 순간적으로 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정지한 상태 포착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원반을 던지려는 운동 선수의 순간적 정지 상태 포착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리스모스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rhythmos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en-US" altLang="ko-KR" sz="2000" spc="-1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*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 상태 완벽 재현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0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445574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밀로의 비너스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(Venus of Milo)</a:t>
            </a: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+mn-ea"/>
                <a:cs typeface="함초롬바탕" panose="02030504000101010101" pitchFamily="18" charset="-127"/>
              </a:rPr>
              <a:t>제작 시기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기원전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130~100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사랑과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미의 여신 아프로디테를 묘사한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대리석상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길이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203cm,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양쪽 팔이 잘려 있는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신체적 비례와 균형을 아름답게 묘사</a:t>
            </a:r>
          </a:p>
        </p:txBody>
      </p:sp>
      <p:pic>
        <p:nvPicPr>
          <p:cNvPr id="1026" name="Picture 2" descr="D:\Choihaitnim\1. 미술\##2019 교수학습지원자료\보드게임\##카드게임 PPT\3. 그리스 미술\3. 그리스 미술_이미지\dfswgw43e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36" y="328821"/>
            <a:ext cx="1753680" cy="626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9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445574" cy="3282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사모트라케의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니케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(The Winged Nike)</a:t>
            </a:r>
            <a:endParaRPr lang="en-US" altLang="ko-KR" sz="2200" b="1" spc="-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+mn-ea"/>
                <a:cs typeface="함초롬바탕" panose="02030504000101010101" pitchFamily="18" charset="-127"/>
              </a:rPr>
              <a:t>제작 시기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기원전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200~190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승리의 여신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니케를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묘사한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대리석상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길이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328cm,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머리와 양쪽 팔이 잘려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있는 형태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기원전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로도스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섬의 주민들이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에게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해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해전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승리를 기념하기 위해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세운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것으로 추정</a:t>
            </a:r>
          </a:p>
        </p:txBody>
      </p:sp>
      <p:pic>
        <p:nvPicPr>
          <p:cNvPr id="2050" name="Picture 2" descr="D:\Choihaitnim\1. 미술\##2019 교수학습지원자료\보드게임\##카드게임 PPT\3. 그리스 미술\3. 그리스 미술_이미지\sfdbngfnmtr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08" y="1556792"/>
            <a:ext cx="346805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445574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라오콘과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 그의 아들들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ko-KR" sz="2200" b="1" spc="-100" dirty="0" err="1">
                <a:solidFill>
                  <a:schemeClr val="accent6">
                    <a:lumMod val="50000"/>
                  </a:schemeClr>
                </a:solidFill>
              </a:rPr>
              <a:t>Laocoon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 Group)</a:t>
            </a:r>
            <a:endParaRPr lang="en-US" altLang="ko-KR" sz="2200" b="1" spc="-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+mn-ea"/>
                <a:cs typeface="함초롬바탕" panose="02030504000101010101" pitchFamily="18" charset="-127"/>
              </a:rPr>
              <a:t>제작 시기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기원전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27~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기원후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68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트로이의 신관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라오콘과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그의 아들이 포세이돈의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저주를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받는 장면을 묘사한 대리석상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길이 약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200cm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고통에 일그러진 얼굴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뒤틀리는 신체 표현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074" name="Picture 2" descr="D:\Choihaitnim\1. 미술\##2019 교수학습지원자료\보드게임\##카드게임 PPT\3. 그리스 미술\3. 그리스 미술_이미지\laocoo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13567"/>
            <a:ext cx="3600400" cy="38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그리스 미술의 특징으로 옳은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부조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비례와 균형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기하학적 장식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아르카이크</a:t>
            </a:r>
            <a:r>
              <a:rPr lang="ko-KR" altLang="en-US" sz="2400" b="1" spc="-150" dirty="0" smtClean="0"/>
              <a:t> 스마일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068960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자투리 퀴즈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5113" indent="-265113"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인체에서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우아한 조화와 균형이 나타나는 행동의 순간을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일컫는 용어는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카논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err="1"/>
              <a:t>스코파스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올림피아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리스모스</a:t>
            </a:r>
            <a:endParaRPr lang="en-US" altLang="ko-KR" sz="2400" b="1" spc="-150" dirty="0"/>
          </a:p>
        </p:txBody>
      </p:sp>
      <p:sp>
        <p:nvSpPr>
          <p:cNvPr id="5" name="오른쪽 화살표 4"/>
          <p:cNvSpPr/>
          <p:nvPr/>
        </p:nvSpPr>
        <p:spPr>
          <a:xfrm>
            <a:off x="827584" y="4581128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1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333</Words>
  <Application>Microsoft Office PowerPoint</Application>
  <PresentationFormat>화면 슬라이드 쇼(4:3)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이상적인 아름다움을 추구한</vt:lpstr>
      <vt:lpstr>차례</vt:lpstr>
      <vt:lpstr>1. 그리스 미술의 특징</vt:lpstr>
      <vt:lpstr>2. 대표적인 작품</vt:lpstr>
      <vt:lpstr>2. 대표적인 작품</vt:lpstr>
      <vt:lpstr>2. 대표적인 작품</vt:lpstr>
      <vt:lpstr>2. 대표적인 작품</vt:lpstr>
      <vt:lpstr>3. 자투리 퀴즈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210</cp:revision>
  <dcterms:created xsi:type="dcterms:W3CDTF">2018-12-12T00:52:59Z</dcterms:created>
  <dcterms:modified xsi:type="dcterms:W3CDTF">2019-03-27T05:16:46Z</dcterms:modified>
</cp:coreProperties>
</file>